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4" r:id="rId1"/>
  </p:sldMasterIdLst>
  <p:notesMasterIdLst>
    <p:notesMasterId r:id="rId21"/>
  </p:notesMasterIdLst>
  <p:sldIdLst>
    <p:sldId id="447" r:id="rId2"/>
    <p:sldId id="357" r:id="rId3"/>
    <p:sldId id="356" r:id="rId4"/>
    <p:sldId id="376" r:id="rId5"/>
    <p:sldId id="409" r:id="rId6"/>
    <p:sldId id="309" r:id="rId7"/>
    <p:sldId id="327" r:id="rId8"/>
    <p:sldId id="347" r:id="rId9"/>
    <p:sldId id="348" r:id="rId10"/>
    <p:sldId id="406" r:id="rId11"/>
    <p:sldId id="329" r:id="rId12"/>
    <p:sldId id="370" r:id="rId13"/>
    <p:sldId id="349" r:id="rId14"/>
    <p:sldId id="351" r:id="rId15"/>
    <p:sldId id="450" r:id="rId16"/>
    <p:sldId id="354" r:id="rId17"/>
    <p:sldId id="300" r:id="rId18"/>
    <p:sldId id="355" r:id="rId19"/>
    <p:sldId id="35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9185" autoAdjust="0"/>
    <p:restoredTop sz="94660"/>
  </p:normalViewPr>
  <p:slideViewPr>
    <p:cSldViewPr snapToGrid="0">
      <p:cViewPr varScale="1">
        <p:scale>
          <a:sx n="22" d="100"/>
          <a:sy n="22" d="100"/>
        </p:scale>
        <p:origin x="60" y="10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48666-A7CF-4907-A2DB-AB77C7B03D7F}" type="datetimeFigureOut">
              <a:rPr lang="pt-BR" smtClean="0"/>
              <a:t>22/04/2019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48812F-970A-41CD-A44F-4ECC1722ED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547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16143-E03C-4CFD-AFDC-14E5BDEA754C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38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43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8A7C6C-0F39-4D70-8E8D-FE5B9C95FA73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316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597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099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81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797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213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670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280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B5F6C806-BBF7-471C-9527-881CE2266695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890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0E59FD0C-5451-4CA0-86AF-E70AE3279989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3539F53-B8DC-416F-99F4-76AA0C6022E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802284" y="365760"/>
            <a:ext cx="2273902" cy="118068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8B6C4C7-438C-4CFC-B644-9B054658D6F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539442" y="480579"/>
            <a:ext cx="909495" cy="88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215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82B9307-56D7-42A6-ACB5-21425D011427}"/>
              </a:ext>
            </a:extLst>
          </p:cNvPr>
          <p:cNvSpPr/>
          <p:nvPr/>
        </p:nvSpPr>
        <p:spPr>
          <a:xfrm>
            <a:off x="0" y="-135566"/>
            <a:ext cx="12192000" cy="43599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5C7441-9CFF-498E-89A7-B45CF1A45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124" y="4224400"/>
            <a:ext cx="9418320" cy="2498036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chemeClr val="tx1"/>
                </a:solidFill>
              </a:rPr>
              <a:t>CENTENÁRIO </a:t>
            </a:r>
          </a:p>
          <a:p>
            <a:pPr algn="ctr"/>
            <a:r>
              <a:rPr lang="pt-BR" sz="4800" b="1" dirty="0"/>
              <a:t>CONGRESSO DE HOERDE</a:t>
            </a:r>
          </a:p>
          <a:p>
            <a:pPr algn="ctr"/>
            <a:r>
              <a:rPr lang="pt-BR" sz="4800" b="1" dirty="0">
                <a:solidFill>
                  <a:schemeClr val="tx1"/>
                </a:solidFill>
              </a:rPr>
              <a:t>1919 – 2019</a:t>
            </a:r>
          </a:p>
          <a:p>
            <a:pPr algn="ctr"/>
            <a:endParaRPr lang="pt-BR" sz="3200" dirty="0">
              <a:solidFill>
                <a:schemeClr val="tx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07F772E-33AA-47C2-8297-27080A3D86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17" y="-8526"/>
            <a:ext cx="4232925" cy="423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54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82B9307-56D7-42A6-ACB5-21425D011427}"/>
              </a:ext>
            </a:extLst>
          </p:cNvPr>
          <p:cNvSpPr/>
          <p:nvPr/>
        </p:nvSpPr>
        <p:spPr>
          <a:xfrm>
            <a:off x="0" y="-135566"/>
            <a:ext cx="12192000" cy="43599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5C7441-9CFF-498E-89A7-B45CF1A45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124" y="4550976"/>
            <a:ext cx="9418320" cy="2171459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pt-BR" sz="6000" b="1" dirty="0"/>
              <a:t>HOERDE ONTEM</a:t>
            </a:r>
          </a:p>
          <a:p>
            <a:pPr algn="ctr"/>
            <a:r>
              <a:rPr lang="pt-BR" sz="6000" b="1" dirty="0"/>
              <a:t>HOERDE HOJE</a:t>
            </a:r>
          </a:p>
          <a:p>
            <a:pPr algn="ctr"/>
            <a:r>
              <a:rPr lang="pt-BR" sz="6000" b="1" dirty="0">
                <a:solidFill>
                  <a:schemeClr val="tx1"/>
                </a:solidFill>
              </a:rPr>
              <a:t>HOERDE SEMPRE</a:t>
            </a:r>
          </a:p>
          <a:p>
            <a:pPr algn="ctr"/>
            <a:endParaRPr lang="pt-BR" sz="3200" dirty="0">
              <a:solidFill>
                <a:schemeClr val="tx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07F772E-33AA-47C2-8297-27080A3D86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17" y="-8526"/>
            <a:ext cx="4359965" cy="435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1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50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50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50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50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82B9307-56D7-42A6-ACB5-21425D011427}"/>
              </a:ext>
            </a:extLst>
          </p:cNvPr>
          <p:cNvSpPr/>
          <p:nvPr/>
        </p:nvSpPr>
        <p:spPr>
          <a:xfrm>
            <a:off x="0" y="-135566"/>
            <a:ext cx="12192000" cy="43599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5C7441-9CFF-498E-89A7-B45CF1A45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124" y="5070764"/>
            <a:ext cx="9418320" cy="1651671"/>
          </a:xfrm>
        </p:spPr>
        <p:txBody>
          <a:bodyPr>
            <a:normAutofit/>
          </a:bodyPr>
          <a:lstStyle/>
          <a:p>
            <a:pPr algn="ctr"/>
            <a:r>
              <a:rPr lang="pt-BR" sz="6000" b="1" dirty="0"/>
              <a:t>HOERDE HOJE</a:t>
            </a:r>
          </a:p>
          <a:p>
            <a:pPr algn="ctr"/>
            <a:endParaRPr lang="pt-BR" sz="3200" dirty="0">
              <a:solidFill>
                <a:schemeClr val="tx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07F772E-33AA-47C2-8297-27080A3D86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17" y="-8526"/>
            <a:ext cx="4359965" cy="435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45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284FC94-CBE3-4CE5-A28E-BE756F8D95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50" r="10593" b="30166"/>
          <a:stretch/>
        </p:blipFill>
        <p:spPr>
          <a:xfrm>
            <a:off x="874294" y="1035552"/>
            <a:ext cx="10443411" cy="478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33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 imagem pode conter: grama e atividades ao ar liv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456" y="62592"/>
            <a:ext cx="8977087" cy="673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2487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3;p14">
            <a:extLst>
              <a:ext uri="{FF2B5EF4-FFF2-40B4-BE49-F238E27FC236}">
                <a16:creationId xmlns:a16="http://schemas.microsoft.com/office/drawing/2014/main" id="{42C7FBE0-2371-44A5-9E97-32A4A5401F0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9895"/>
          <a:stretch/>
        </p:blipFill>
        <p:spPr>
          <a:xfrm>
            <a:off x="2076939" y="0"/>
            <a:ext cx="8038121" cy="577227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F79C62A8-9E7C-4269-B000-1BFB2EDFC1A8}"/>
              </a:ext>
            </a:extLst>
          </p:cNvPr>
          <p:cNvSpPr txBox="1">
            <a:spLocks/>
          </p:cNvSpPr>
          <p:nvPr/>
        </p:nvSpPr>
        <p:spPr>
          <a:xfrm>
            <a:off x="1386839" y="5940712"/>
            <a:ext cx="9418320" cy="2171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6000" b="1" dirty="0"/>
              <a:t>CONGRESSO DE HOERDE</a:t>
            </a:r>
          </a:p>
          <a:p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485541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0" y="109359"/>
            <a:ext cx="287020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s://i2.wp.com/www.schoenstatt.org.br/wp-content/uploads/2018/08/final1.png?resize=687%2C7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539" y="1350045"/>
            <a:ext cx="7026922" cy="5398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3090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sultado de imagem para CENTENARIO DE SCHOENSTATT">
            <a:extLst>
              <a:ext uri="{FF2B5EF4-FFF2-40B4-BE49-F238E27FC236}">
                <a16:creationId xmlns:a16="http://schemas.microsoft.com/office/drawing/2014/main" id="{716C6D40-70BA-45EE-84A4-D52189AC2A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30"/>
          <a:stretch/>
        </p:blipFill>
        <p:spPr bwMode="auto">
          <a:xfrm>
            <a:off x="1031188" y="0"/>
            <a:ext cx="101296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217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5B5839B-33C7-40F1-AEC8-410C58A2042A}"/>
              </a:ext>
            </a:extLst>
          </p:cNvPr>
          <p:cNvSpPr/>
          <p:nvPr/>
        </p:nvSpPr>
        <p:spPr>
          <a:xfrm>
            <a:off x="332874" y="630245"/>
            <a:ext cx="11526252" cy="5134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Hoje, louvamos e agradecemos a Deus e a Mãe Rainha pela grande Família que fazemos parte. Pedimos que o espírito de Cristo seja derramado sobre todos nós, a partir do Santuário, e que muitas pessoas possam receber a graça do abrigo espiritual, da transformação interior e da fecundidade apostólica.</a:t>
            </a:r>
            <a:endParaRPr lang="pt-BR" sz="4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156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schoenstatt.org/wp-content/uploads/2018/07/Unbenannt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" y="340496"/>
            <a:ext cx="12192000" cy="601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0912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âUnidos ao Pai e Profeta, por uma nova terra marianaâ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790" y="476572"/>
            <a:ext cx="10390420" cy="5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784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2B72BE2-F449-40BD-B44A-5C0F340B47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933"/>
          <a:stretch/>
        </p:blipFill>
        <p:spPr>
          <a:xfrm>
            <a:off x="0" y="650542"/>
            <a:ext cx="12192000" cy="555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687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25591F1-7911-461B-A4CC-94BA4ACCBEE1}"/>
              </a:ext>
            </a:extLst>
          </p:cNvPr>
          <p:cNvSpPr/>
          <p:nvPr/>
        </p:nvSpPr>
        <p:spPr>
          <a:xfrm>
            <a:off x="312822" y="154001"/>
            <a:ext cx="11165304" cy="6549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Queremos agradecer ao Pe. Kentenich e a todos os que acreditaram na realização do projeto de transformação do mundo. Como outrora, Deus continua suscitando ainda hoje, homens e mulheres íntegros e aptos na realização de sua missão. Precisamos ser hoje os novos fundadores e protagonistas da missão de Schoenstatt para a Igreja e para o mundo. Aceita, </a:t>
            </a:r>
            <a:r>
              <a:rPr lang="pt-BR" sz="4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óh</a:t>
            </a:r>
            <a:r>
              <a:rPr lang="pt-BR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Mãe, o nosso Sim!</a:t>
            </a:r>
            <a:endParaRPr lang="pt-BR" sz="4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996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esultado de imagem para NADA SEM NÃS NADA SEM VÃS">
            <a:extLst>
              <a:ext uri="{FF2B5EF4-FFF2-40B4-BE49-F238E27FC236}">
                <a16:creationId xmlns:a16="http://schemas.microsoft.com/office/drawing/2014/main" id="{CE9CBE16-B000-47BC-A59F-EB6BE1707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9413"/>
            <a:ext cx="12192000" cy="609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059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m relacionada">
            <a:extLst>
              <a:ext uri="{FF2B5EF4-FFF2-40B4-BE49-F238E27FC236}">
                <a16:creationId xmlns:a16="http://schemas.microsoft.com/office/drawing/2014/main" id="{1B7D614A-6EE9-450D-A61B-8FA1C5F78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734" y="383335"/>
            <a:ext cx="4575266" cy="609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ítulo 2">
            <a:extLst>
              <a:ext uri="{FF2B5EF4-FFF2-40B4-BE49-F238E27FC236}">
                <a16:creationId xmlns:a16="http://schemas.microsoft.com/office/drawing/2014/main" id="{077969F7-CEEA-43E7-B09B-03360B4FFF20}"/>
              </a:ext>
            </a:extLst>
          </p:cNvPr>
          <p:cNvSpPr txBox="1">
            <a:spLocks/>
          </p:cNvSpPr>
          <p:nvPr/>
        </p:nvSpPr>
        <p:spPr>
          <a:xfrm>
            <a:off x="6096000" y="2612571"/>
            <a:ext cx="5359037" cy="252548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6000" b="1" dirty="0">
                <a:solidFill>
                  <a:schemeClr val="bg1"/>
                </a:solidFill>
              </a:rPr>
              <a:t>NADA SEM VÓS,</a:t>
            </a:r>
          </a:p>
          <a:p>
            <a:pPr algn="ctr"/>
            <a:endParaRPr lang="pt-BR" sz="60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pt-BR" sz="6000" b="1" dirty="0">
                <a:solidFill>
                  <a:schemeClr val="bg1"/>
                </a:solidFill>
              </a:rPr>
              <a:t>NADA SEM NÓS!</a:t>
            </a:r>
          </a:p>
          <a:p>
            <a:pPr algn="ctr"/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87580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autoRev="1" fill="remove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500" autoRev="1" fill="remove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500" autoRev="1" fill="remove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autoRev="1" fill="remove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7DB4BC0-799D-4683-8221-289E55AD77B8}"/>
              </a:ext>
            </a:extLst>
          </p:cNvPr>
          <p:cNvSpPr/>
          <p:nvPr/>
        </p:nvSpPr>
        <p:spPr>
          <a:xfrm>
            <a:off x="481263" y="454202"/>
            <a:ext cx="11117179" cy="5134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Obrigado Senhor, pela grande Família de Schoenstatt presente no mundo hoje, originado no coração de Deus e de nosso Pai Fundador em 1914 e, fortalecida em </a:t>
            </a:r>
            <a:r>
              <a:rPr lang="pt-BR" sz="4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Hoerde</a:t>
            </a:r>
            <a:r>
              <a:rPr lang="pt-BR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em 1919. Enviai, Senhor, o teu Espírito como um fogo abrasador para que tenhamos um apostolado fecundo nos dias de hoje. </a:t>
            </a:r>
            <a:endParaRPr lang="pt-BR" sz="4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440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6415" y="0"/>
            <a:ext cx="9907642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CA28A490-1560-4F89-9B18-9C62F593107D}"/>
              </a:ext>
            </a:extLst>
          </p:cNvPr>
          <p:cNvSpPr/>
          <p:nvPr/>
        </p:nvSpPr>
        <p:spPr>
          <a:xfrm>
            <a:off x="336884" y="246802"/>
            <a:ext cx="11261558" cy="5842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TODOS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t-BR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“Se Maria quer gerar a Cristo a partir do Santuário, é bom que comece comigo. Para isto, me falta imitar o Cristo humilhado e desprezado”. O Brasil precisa tornar-se um Novo Tabor, onde se manifestam as glórias de Maria. No Centenário de </a:t>
            </a:r>
            <a:r>
              <a:rPr lang="pt-BR" sz="40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Hoerde</a:t>
            </a:r>
            <a:r>
              <a:rPr lang="pt-BR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cantemos a uma só voz: “faz de nós Mãe querida à família Tabor, faz Tabor o Brasil, eis a nossa missão!”  </a:t>
            </a:r>
            <a:endParaRPr lang="pt-BR" sz="4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715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sultado de imagem para MÃE E RAINHA DE  SCHOENSTATT">
            <a:extLst>
              <a:ext uri="{FF2B5EF4-FFF2-40B4-BE49-F238E27FC236}">
                <a16:creationId xmlns:a16="http://schemas.microsoft.com/office/drawing/2014/main" id="{40DB3FA6-4AD1-47CB-B7BD-2E54778BB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484" y="1058779"/>
            <a:ext cx="8620054" cy="482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07398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m Tiras">
  <a:themeElements>
    <a:clrScheme name="Em Tiras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Em Tira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m Tiras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TM03090430[[fn=Em Tiras]]</Template>
  <TotalTime>2586</TotalTime>
  <Words>289</Words>
  <Application>Microsoft Office PowerPoint</Application>
  <PresentationFormat>Widescreen</PresentationFormat>
  <Paragraphs>19</Paragraphs>
  <Slides>19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Corbel</vt:lpstr>
      <vt:lpstr>Wingdings</vt:lpstr>
      <vt:lpstr>Em Tiras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Raphael Henrique Tait</dc:creator>
  <cp:lastModifiedBy>Bernardete Ponce</cp:lastModifiedBy>
  <cp:revision>63</cp:revision>
  <dcterms:created xsi:type="dcterms:W3CDTF">2018-08-29T16:55:06Z</dcterms:created>
  <dcterms:modified xsi:type="dcterms:W3CDTF">2019-04-22T21:09:25Z</dcterms:modified>
</cp:coreProperties>
</file>