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1"/>
  </p:notesMasterIdLst>
  <p:sldIdLst>
    <p:sldId id="256" r:id="rId2"/>
    <p:sldId id="343" r:id="rId3"/>
    <p:sldId id="357" r:id="rId4"/>
    <p:sldId id="356" r:id="rId5"/>
    <p:sldId id="359" r:id="rId6"/>
    <p:sldId id="344" r:id="rId7"/>
    <p:sldId id="360" r:id="rId8"/>
    <p:sldId id="368" r:id="rId9"/>
    <p:sldId id="365" r:id="rId10"/>
    <p:sldId id="367" r:id="rId11"/>
    <p:sldId id="377" r:id="rId12"/>
    <p:sldId id="358" r:id="rId13"/>
    <p:sldId id="380" r:id="rId14"/>
    <p:sldId id="361" r:id="rId15"/>
    <p:sldId id="363" r:id="rId16"/>
    <p:sldId id="381" r:id="rId17"/>
    <p:sldId id="382" r:id="rId18"/>
    <p:sldId id="350" r:id="rId19"/>
    <p:sldId id="3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48666-A7CF-4907-A2DB-AB77C7B03D7F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812F-970A-41CD-A44F-4ECC1722ED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8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8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F6C806-BBF7-471C-9527-881CE2266695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3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8A7C6C-0F39-4D70-8E8D-FE5B9C95FA73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16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9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9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1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9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539F53-B8DC-416F-99F4-76AA0C6022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02284" y="365760"/>
            <a:ext cx="2273902" cy="11806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8B6C4C7-438C-4CFC-B644-9B054658D6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39442" y="480579"/>
            <a:ext cx="909495" cy="8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21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82B9307-56D7-42A6-ACB5-21425D011427}"/>
              </a:ext>
            </a:extLst>
          </p:cNvPr>
          <p:cNvSpPr/>
          <p:nvPr/>
        </p:nvSpPr>
        <p:spPr>
          <a:xfrm>
            <a:off x="0" y="-135566"/>
            <a:ext cx="12192000" cy="4359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24" y="4224400"/>
            <a:ext cx="9418320" cy="2498036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tx1"/>
                </a:solidFill>
              </a:rPr>
              <a:t>CENTENÁRIO </a:t>
            </a:r>
          </a:p>
          <a:p>
            <a:pPr algn="ctr"/>
            <a:r>
              <a:rPr lang="pt-BR" sz="4800" b="1" dirty="0"/>
              <a:t>CONGRESSO DE HOERDE</a:t>
            </a:r>
          </a:p>
          <a:p>
            <a:pPr algn="ctr"/>
            <a:r>
              <a:rPr lang="pt-BR" sz="4800" b="1" dirty="0">
                <a:solidFill>
                  <a:schemeClr val="tx1"/>
                </a:solidFill>
              </a:rPr>
              <a:t>1919 – 2019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F772E-33AA-47C2-8297-27080A3D8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7" y="-8526"/>
            <a:ext cx="4232925" cy="42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9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E5BAAF4-EE3C-4413-9E4D-AAD52972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914" b="23847"/>
          <a:stretch/>
        </p:blipFill>
        <p:spPr>
          <a:xfrm>
            <a:off x="-40105" y="266368"/>
            <a:ext cx="12192000" cy="55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4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4AE8936-C74C-49AD-88E5-57B61BAEF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7" r="11184" b="53335"/>
          <a:stretch/>
        </p:blipFill>
        <p:spPr>
          <a:xfrm>
            <a:off x="970547" y="1541715"/>
            <a:ext cx="10250905" cy="31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5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5272873"/>
            <a:ext cx="9418320" cy="15851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6000" b="1" dirty="0"/>
              <a:t>CONGRESSO DE HOERDE</a:t>
            </a:r>
          </a:p>
          <a:p>
            <a:pPr algn="ctr"/>
            <a:r>
              <a:rPr lang="pt-BR" sz="6000" b="1" dirty="0"/>
              <a:t>20 / AGOSTO / 1019</a:t>
            </a:r>
          </a:p>
          <a:p>
            <a:pPr algn="ctr"/>
            <a:endParaRPr lang="pt-BR" sz="6000" b="1" dirty="0">
              <a:solidFill>
                <a:schemeClr val="tx1"/>
              </a:solidFill>
            </a:endParaRP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Resultado de imagem para ORGANIZAÃÃO EXTERNA DE SCHOENSTATT">
            <a:extLst>
              <a:ext uri="{FF2B5EF4-FFF2-40B4-BE49-F238E27FC236}">
                <a16:creationId xmlns:a16="http://schemas.microsoft.com/office/drawing/2014/main" id="{E714CAED-0210-4054-946F-A34CCC7DE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8" y="345947"/>
            <a:ext cx="7526683" cy="47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2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ADA11A3-F926-4DEC-9B41-089B1003A269}"/>
              </a:ext>
            </a:extLst>
          </p:cNvPr>
          <p:cNvSpPr/>
          <p:nvPr/>
        </p:nvSpPr>
        <p:spPr>
          <a:xfrm>
            <a:off x="505326" y="397048"/>
            <a:ext cx="10732169" cy="6063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TODOS: Deus Pai, aqui estamos, para rendermos-te louvor em agradecimento pelo Centenário do Congresso de </a:t>
            </a:r>
            <a:r>
              <a:rPr lang="pt-BR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Hoerde</a:t>
            </a:r>
            <a:r>
              <a:rPr lang="pt-BR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a fim de enriquecer-nos com tuas dádivas de amor e misericórdia por este significativo jubileu.</a:t>
            </a:r>
            <a:endParaRPr lang="pt-B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5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9CB0181-E2BE-4A51-B3ED-F832041F5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63"/>
          <a:stretch/>
        </p:blipFill>
        <p:spPr>
          <a:xfrm>
            <a:off x="127370" y="770021"/>
            <a:ext cx="11937259" cy="53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1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946B56-B164-4002-AF4F-B6955475A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17"/>
          <a:stretch/>
        </p:blipFill>
        <p:spPr>
          <a:xfrm>
            <a:off x="0" y="482099"/>
            <a:ext cx="12192000" cy="58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018F9F4-E783-4B37-867E-68DDCDE2CD83}"/>
              </a:ext>
            </a:extLst>
          </p:cNvPr>
          <p:cNvSpPr/>
          <p:nvPr/>
        </p:nvSpPr>
        <p:spPr>
          <a:xfrm>
            <a:off x="633663" y="1316772"/>
            <a:ext cx="10924673" cy="3674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TODOS:  ENVIA - NOS, SENHOR PARA QUE POSSAMOS COMO HERDEIROS DE HOERDE, TRANSFORMAR O TEMPO E O MUNDO DE HOJE.</a:t>
            </a:r>
            <a:endParaRPr lang="pt-B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018F9F4-E783-4B37-867E-68DDCDE2CD83}"/>
              </a:ext>
            </a:extLst>
          </p:cNvPr>
          <p:cNvSpPr/>
          <p:nvPr/>
        </p:nvSpPr>
        <p:spPr>
          <a:xfrm>
            <a:off x="633663" y="883635"/>
            <a:ext cx="10924673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bg1"/>
                </a:solidFill>
              </a:rPr>
              <a:t>TODOS: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b="1" dirty="0">
                <a:solidFill>
                  <a:schemeClr val="bg1"/>
                </a:solidFill>
              </a:rPr>
              <a:t>"Enquanto nosso coração não der sua última batida, enquanto uma única fagulha de entusiasmo sagrado arder em nós, lutaremos pelo nobre herdeiro da Congregação de Schoenstatt, a Organização Externa".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3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MÃE E RAINHA DE  SCHOENSTATT">
            <a:extLst>
              <a:ext uri="{FF2B5EF4-FFF2-40B4-BE49-F238E27FC236}">
                <a16:creationId xmlns:a16="http://schemas.microsoft.com/office/drawing/2014/main" id="{40DB3FA6-4AD1-47CB-B7BD-2E54778B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84" y="1058779"/>
            <a:ext cx="8620054" cy="482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3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9E0685D-CD7A-40A3-B66C-D78376647963}"/>
              </a:ext>
            </a:extLst>
          </p:cNvPr>
          <p:cNvSpPr/>
          <p:nvPr/>
        </p:nvSpPr>
        <p:spPr>
          <a:xfrm>
            <a:off x="641685" y="206803"/>
            <a:ext cx="11550315" cy="644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TODOS: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Senhor, aceita o nosso esforço e inteira doação de todo o nosso ser para que sejamos verdadeiros apóstolos leigos e que caminhando com fidelidade dentro do espírito da Santa Igreja possamos cumprir nossa missão sendo instrumentos aptos nas mãos da Mãe de Deus, Amém!</a:t>
            </a:r>
            <a:endParaRPr lang="pt-B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6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82B9307-56D7-42A6-ACB5-21425D011427}"/>
              </a:ext>
            </a:extLst>
          </p:cNvPr>
          <p:cNvSpPr/>
          <p:nvPr/>
        </p:nvSpPr>
        <p:spPr>
          <a:xfrm>
            <a:off x="0" y="-135566"/>
            <a:ext cx="12192000" cy="4359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24" y="4957011"/>
            <a:ext cx="9418320" cy="1765424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/>
              <a:t>TRÍDUO</a:t>
            </a:r>
            <a:endParaRPr lang="pt-BR" sz="6000" b="1" dirty="0">
              <a:solidFill>
                <a:schemeClr val="tx1"/>
              </a:solidFill>
            </a:endParaRP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F772E-33AA-47C2-8297-27080A3D8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7" y="-8526"/>
            <a:ext cx="4359965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82B9307-56D7-42A6-ACB5-21425D011427}"/>
              </a:ext>
            </a:extLst>
          </p:cNvPr>
          <p:cNvSpPr/>
          <p:nvPr/>
        </p:nvSpPr>
        <p:spPr>
          <a:xfrm>
            <a:off x="0" y="-135566"/>
            <a:ext cx="12192000" cy="4359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24" y="4550976"/>
            <a:ext cx="9418320" cy="217145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6000" b="1" dirty="0"/>
              <a:t>HOERDE ONTEM</a:t>
            </a:r>
          </a:p>
          <a:p>
            <a:pPr algn="ctr"/>
            <a:r>
              <a:rPr lang="pt-BR" sz="6000" b="1" dirty="0"/>
              <a:t>HOERDE HOJE</a:t>
            </a:r>
          </a:p>
          <a:p>
            <a:pPr algn="ctr"/>
            <a:r>
              <a:rPr lang="pt-BR" sz="6000" b="1" dirty="0">
                <a:solidFill>
                  <a:schemeClr val="tx1"/>
                </a:solidFill>
              </a:rPr>
              <a:t>HOERDE SEMPRE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F772E-33AA-47C2-8297-27080A3D8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7" y="-8526"/>
            <a:ext cx="4359965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82B9307-56D7-42A6-ACB5-21425D011427}"/>
              </a:ext>
            </a:extLst>
          </p:cNvPr>
          <p:cNvSpPr/>
          <p:nvPr/>
        </p:nvSpPr>
        <p:spPr>
          <a:xfrm>
            <a:off x="0" y="-135566"/>
            <a:ext cx="12192000" cy="4359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C7441-9CFF-498E-89A7-B45CF1A4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124" y="5070764"/>
            <a:ext cx="9418320" cy="1651671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/>
              <a:t>HOERDE ONTEM</a:t>
            </a: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7F772E-33AA-47C2-8297-27080A3D8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7" y="-8526"/>
            <a:ext cx="4359965" cy="4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8612DC8-65AD-4D70-A402-C4560F8E0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20"/>
          <a:stretch/>
        </p:blipFill>
        <p:spPr>
          <a:xfrm>
            <a:off x="7462586" y="545425"/>
            <a:ext cx="3678656" cy="576714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E66DBC7-0D79-4095-ABA3-624D5D3FE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363" y="2072473"/>
            <a:ext cx="5145542" cy="25957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6000" b="1" dirty="0"/>
              <a:t>1910</a:t>
            </a:r>
          </a:p>
          <a:p>
            <a:pPr algn="ctr"/>
            <a:endParaRPr lang="pt-BR" sz="6000" b="1" dirty="0"/>
          </a:p>
          <a:p>
            <a:pPr algn="ctr"/>
            <a:r>
              <a:rPr lang="pt-BR" sz="6000" b="1" dirty="0"/>
              <a:t>Pe. Kentenich </a:t>
            </a:r>
          </a:p>
          <a:p>
            <a:pPr algn="ctr"/>
            <a:endParaRPr lang="pt-BR" sz="6000" b="1" dirty="0">
              <a:solidFill>
                <a:schemeClr val="tx1"/>
              </a:solidFill>
            </a:endParaRP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8DE3B2F-22C4-46FD-B2AA-F2663759B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36400"/>
            <a:ext cx="2532373" cy="3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1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573C5F5-A1A5-4FD8-B806-24282DBE8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0" b="20233"/>
          <a:stretch/>
        </p:blipFill>
        <p:spPr>
          <a:xfrm>
            <a:off x="634571" y="433136"/>
            <a:ext cx="10922858" cy="5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7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CE5DD8F-BB87-4A5B-91F8-42FD7716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05"/>
          <a:stretch/>
        </p:blipFill>
        <p:spPr>
          <a:xfrm>
            <a:off x="509567" y="760130"/>
            <a:ext cx="10952517" cy="478428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12A4943-841C-4968-81FA-EEAC2B69D750}"/>
              </a:ext>
            </a:extLst>
          </p:cNvPr>
          <p:cNvSpPr/>
          <p:nvPr/>
        </p:nvSpPr>
        <p:spPr>
          <a:xfrm>
            <a:off x="509567" y="4957011"/>
            <a:ext cx="1150791" cy="288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728DD5F1-EA61-4140-A8A4-36A72A7C8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3577" y="5557969"/>
            <a:ext cx="3064845" cy="1079801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/>
              <a:t>1914 </a:t>
            </a:r>
          </a:p>
          <a:p>
            <a:pPr algn="ctr"/>
            <a:endParaRPr lang="pt-BR" sz="6000" b="1" dirty="0">
              <a:solidFill>
                <a:schemeClr val="tx1"/>
              </a:solidFill>
            </a:endParaRPr>
          </a:p>
          <a:p>
            <a:pPr algn="ctr"/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2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1B93F3-0DF2-4CCC-8431-8F8825BCD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30"/>
          <a:stretch/>
        </p:blipFill>
        <p:spPr>
          <a:xfrm>
            <a:off x="8021" y="290431"/>
            <a:ext cx="12192000" cy="56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99668EC-9EAF-47D1-9DD3-D582F6853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36"/>
          <a:stretch/>
        </p:blipFill>
        <p:spPr>
          <a:xfrm>
            <a:off x="0" y="386684"/>
            <a:ext cx="12192000" cy="54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49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 Tiras">
  <a:themeElements>
    <a:clrScheme name="Em Tir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Em Tir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m Tir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TM03090430[[fn=Em Tiras]]</Template>
  <TotalTime>2893</TotalTime>
  <Words>174</Words>
  <Application>Microsoft Office PowerPoint</Application>
  <PresentationFormat>Widescreen</PresentationFormat>
  <Paragraphs>18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Wingdings</vt:lpstr>
      <vt:lpstr>Em Tiras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Henrique Tait</dc:creator>
  <cp:lastModifiedBy>Bernardete Ponce</cp:lastModifiedBy>
  <cp:revision>66</cp:revision>
  <dcterms:created xsi:type="dcterms:W3CDTF">2018-08-29T16:55:06Z</dcterms:created>
  <dcterms:modified xsi:type="dcterms:W3CDTF">2019-04-22T20:15:39Z</dcterms:modified>
</cp:coreProperties>
</file>