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21"/>
  </p:notesMasterIdLst>
  <p:sldIdLst>
    <p:sldId id="447" r:id="rId2"/>
    <p:sldId id="357" r:id="rId3"/>
    <p:sldId id="356" r:id="rId4"/>
    <p:sldId id="376" r:id="rId5"/>
    <p:sldId id="409" r:id="rId6"/>
    <p:sldId id="309" r:id="rId7"/>
    <p:sldId id="327" r:id="rId8"/>
    <p:sldId id="347" r:id="rId9"/>
    <p:sldId id="348" r:id="rId10"/>
    <p:sldId id="406" r:id="rId11"/>
    <p:sldId id="329" r:id="rId12"/>
    <p:sldId id="370" r:id="rId13"/>
    <p:sldId id="349" r:id="rId14"/>
    <p:sldId id="351" r:id="rId15"/>
    <p:sldId id="450" r:id="rId16"/>
    <p:sldId id="354" r:id="rId17"/>
    <p:sldId id="300" r:id="rId18"/>
    <p:sldId id="355" r:id="rId19"/>
    <p:sldId id="35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9185" autoAdjust="0"/>
    <p:restoredTop sz="94660"/>
  </p:normalViewPr>
  <p:slideViewPr>
    <p:cSldViewPr snapToGrid="0">
      <p:cViewPr varScale="1">
        <p:scale>
          <a:sx n="22" d="100"/>
          <a:sy n="22" d="100"/>
        </p:scale>
        <p:origin x="60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48666-A7CF-4907-A2DB-AB77C7B03D7F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8812F-970A-41CD-A44F-4ECC1722ED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4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8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8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5F6C806-BBF7-471C-9527-881CE2266695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9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3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8A7C6C-0F39-4D70-8E8D-FE5B9C95FA73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16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9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9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1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9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1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7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3539F53-B8DC-416F-99F4-76AA0C6022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02284" y="365760"/>
            <a:ext cx="2273902" cy="11806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8B6C4C7-438C-4CFC-B644-9B054658D6F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539442" y="480579"/>
            <a:ext cx="909495" cy="8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21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82B9307-56D7-42A6-ACB5-21425D011427}"/>
              </a:ext>
            </a:extLst>
          </p:cNvPr>
          <p:cNvSpPr/>
          <p:nvPr/>
        </p:nvSpPr>
        <p:spPr>
          <a:xfrm>
            <a:off x="0" y="-135566"/>
            <a:ext cx="12192000" cy="43599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5C7441-9CFF-498E-89A7-B45CF1A45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124" y="4224400"/>
            <a:ext cx="9418320" cy="2498036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chemeClr val="tx1"/>
                </a:solidFill>
              </a:rPr>
              <a:t>CENTENÁRIO </a:t>
            </a:r>
          </a:p>
          <a:p>
            <a:pPr algn="ctr"/>
            <a:r>
              <a:rPr lang="pt-BR" sz="4800" b="1" dirty="0"/>
              <a:t>CONGRESSO DE HOERDE</a:t>
            </a:r>
          </a:p>
          <a:p>
            <a:pPr algn="ctr"/>
            <a:r>
              <a:rPr lang="pt-BR" sz="4800" b="1" dirty="0">
                <a:solidFill>
                  <a:schemeClr val="tx1"/>
                </a:solidFill>
              </a:rPr>
              <a:t>1919 – 2019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07F772E-33AA-47C2-8297-27080A3D8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17" y="-8526"/>
            <a:ext cx="4232925" cy="423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choenstatt.org/wp-content/uploads/2018/07/Unbenann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340496"/>
            <a:ext cx="12192000" cy="601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091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âUnidos ao Pai e Profeta, por uma nova terra mariana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90" y="476572"/>
            <a:ext cx="10390420" cy="5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78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B72BE2-F449-40BD-B44A-5C0F340B4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933"/>
          <a:stretch/>
        </p:blipFill>
        <p:spPr>
          <a:xfrm>
            <a:off x="0" y="650542"/>
            <a:ext cx="12192000" cy="55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8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25591F1-7911-461B-A4CC-94BA4ACCBEE1}"/>
              </a:ext>
            </a:extLst>
          </p:cNvPr>
          <p:cNvSpPr/>
          <p:nvPr/>
        </p:nvSpPr>
        <p:spPr>
          <a:xfrm>
            <a:off x="312822" y="154001"/>
            <a:ext cx="11165304" cy="654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Queremos agradecer ao Pe. Kentenich e a todos os que acreditaram na realização do projeto de transformação do mundo. Como outrora, Deus continua suscitando ainda hoje, homens e mulheres íntegros e aptos na realização de sua missão. Precisamos ser hoje os novos fundadores e protagonistas da missão de Schoenstatt para a Igreja e para o mundo. Aceita, </a:t>
            </a:r>
            <a:r>
              <a:rPr lang="pt-BR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óh</a:t>
            </a:r>
            <a:r>
              <a:rPr lang="pt-B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Mãe, o nosso Sim!</a:t>
            </a:r>
            <a:endParaRPr lang="pt-BR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9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NADA SEM NÃS NADA SEM VÃS">
            <a:extLst>
              <a:ext uri="{FF2B5EF4-FFF2-40B4-BE49-F238E27FC236}">
                <a16:creationId xmlns:a16="http://schemas.microsoft.com/office/drawing/2014/main" id="{CE9CBE16-B000-47BC-A59F-EB6BE1707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12192000" cy="60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059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1B7D614A-6EE9-450D-A61B-8FA1C5F78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34" y="383335"/>
            <a:ext cx="4575266" cy="60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077969F7-CEEA-43E7-B09B-03360B4FFF20}"/>
              </a:ext>
            </a:extLst>
          </p:cNvPr>
          <p:cNvSpPr txBox="1">
            <a:spLocks/>
          </p:cNvSpPr>
          <p:nvPr/>
        </p:nvSpPr>
        <p:spPr>
          <a:xfrm>
            <a:off x="6096000" y="2612571"/>
            <a:ext cx="5359037" cy="2525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6000" b="1" dirty="0">
                <a:solidFill>
                  <a:schemeClr val="bg1"/>
                </a:solidFill>
              </a:rPr>
              <a:t>NADA SEM VÓS,</a:t>
            </a:r>
          </a:p>
          <a:p>
            <a:pPr algn="ctr"/>
            <a:endParaRPr lang="pt-BR" sz="6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6000" b="1" dirty="0">
                <a:solidFill>
                  <a:schemeClr val="bg1"/>
                </a:solidFill>
              </a:rPr>
              <a:t>NADA SEM NÓS!</a:t>
            </a:r>
          </a:p>
          <a:p>
            <a:pPr algn="ctr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87580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7DB4BC0-799D-4683-8221-289E55AD77B8}"/>
              </a:ext>
            </a:extLst>
          </p:cNvPr>
          <p:cNvSpPr/>
          <p:nvPr/>
        </p:nvSpPr>
        <p:spPr>
          <a:xfrm>
            <a:off x="481263" y="454202"/>
            <a:ext cx="11117179" cy="5134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Obrigado Senhor, pela grande Família de Schoenstatt presente no mundo hoje, originado no coração de Deus e de nosso Pai Fundador em 1914 e, fortalecida em </a:t>
            </a:r>
            <a:r>
              <a:rPr lang="pt-BR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Hoerde</a:t>
            </a:r>
            <a:r>
              <a:rPr lang="pt-B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em 1919. Enviai, Senhor, o teu Espírito como um fogo abrasador para que tenhamos um apostolado fecundo nos dias de hoje. </a:t>
            </a:r>
            <a:endParaRPr lang="pt-BR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40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6415" y="0"/>
            <a:ext cx="990764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A28A490-1560-4F89-9B18-9C62F593107D}"/>
              </a:ext>
            </a:extLst>
          </p:cNvPr>
          <p:cNvSpPr/>
          <p:nvPr/>
        </p:nvSpPr>
        <p:spPr>
          <a:xfrm>
            <a:off x="336884" y="246802"/>
            <a:ext cx="11261558" cy="5842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 Maria quer gerar a Cristo a partir do Santuário, é bom que comece comigo. Para isto, me falta imitar o Cristo humilhado e desprezado”. O Brasil precisa tornar-se um Novo Tabor, onde se manifestam as glórias de Maria. No Centenário de </a:t>
            </a:r>
            <a:r>
              <a:rPr lang="pt-BR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Hoerde</a:t>
            </a:r>
            <a:r>
              <a:rPr lang="pt-B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cantemos a uma só voz: “faz de nós Mãe querida à família Tabor, faz Tabor o Brasil, eis a nossa missão!”  </a:t>
            </a:r>
            <a:endParaRPr lang="pt-BR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15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MÃE E RAINHA DE  SCHOENSTATT">
            <a:extLst>
              <a:ext uri="{FF2B5EF4-FFF2-40B4-BE49-F238E27FC236}">
                <a16:creationId xmlns:a16="http://schemas.microsoft.com/office/drawing/2014/main" id="{40DB3FA6-4AD1-47CB-B7BD-2E54778B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84" y="1058779"/>
            <a:ext cx="8620054" cy="482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3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82B9307-56D7-42A6-ACB5-21425D011427}"/>
              </a:ext>
            </a:extLst>
          </p:cNvPr>
          <p:cNvSpPr/>
          <p:nvPr/>
        </p:nvSpPr>
        <p:spPr>
          <a:xfrm>
            <a:off x="0" y="-135566"/>
            <a:ext cx="12192000" cy="43599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5C7441-9CFF-498E-89A7-B45CF1A45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124" y="4550976"/>
            <a:ext cx="9418320" cy="217145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6000" b="1" dirty="0"/>
              <a:t>HOERDE ONTEM</a:t>
            </a:r>
          </a:p>
          <a:p>
            <a:pPr algn="ctr"/>
            <a:r>
              <a:rPr lang="pt-BR" sz="6000" b="1" dirty="0"/>
              <a:t>HOERDE HOJE</a:t>
            </a:r>
          </a:p>
          <a:p>
            <a:pPr algn="ctr"/>
            <a:r>
              <a:rPr lang="pt-BR" sz="6000" b="1" dirty="0">
                <a:solidFill>
                  <a:schemeClr val="tx1"/>
                </a:solidFill>
              </a:rPr>
              <a:t>HOERDE SEMPRE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07F772E-33AA-47C2-8297-27080A3D8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17" y="-8526"/>
            <a:ext cx="4359965" cy="43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82B9307-56D7-42A6-ACB5-21425D011427}"/>
              </a:ext>
            </a:extLst>
          </p:cNvPr>
          <p:cNvSpPr/>
          <p:nvPr/>
        </p:nvSpPr>
        <p:spPr>
          <a:xfrm>
            <a:off x="0" y="-135566"/>
            <a:ext cx="12192000" cy="43599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5C7441-9CFF-498E-89A7-B45CF1A45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124" y="5070764"/>
            <a:ext cx="9418320" cy="1651671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/>
              <a:t>HOERDE HOJE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07F772E-33AA-47C2-8297-27080A3D8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17" y="-8526"/>
            <a:ext cx="4359965" cy="43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84FC94-CBE3-4CE5-A28E-BE756F8D9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" r="10593" b="30166"/>
          <a:stretch/>
        </p:blipFill>
        <p:spPr>
          <a:xfrm>
            <a:off x="874294" y="1035552"/>
            <a:ext cx="10443411" cy="47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3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imagem pode conter: grama e atividades ao ar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456" y="62592"/>
            <a:ext cx="8977087" cy="67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48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3;p14">
            <a:extLst>
              <a:ext uri="{FF2B5EF4-FFF2-40B4-BE49-F238E27FC236}">
                <a16:creationId xmlns:a16="http://schemas.microsoft.com/office/drawing/2014/main" id="{42C7FBE0-2371-44A5-9E97-32A4A5401F0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9895"/>
          <a:stretch/>
        </p:blipFill>
        <p:spPr>
          <a:xfrm>
            <a:off x="2076939" y="0"/>
            <a:ext cx="8038121" cy="57722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F79C62A8-9E7C-4269-B000-1BFB2EDFC1A8}"/>
              </a:ext>
            </a:extLst>
          </p:cNvPr>
          <p:cNvSpPr txBox="1">
            <a:spLocks/>
          </p:cNvSpPr>
          <p:nvPr/>
        </p:nvSpPr>
        <p:spPr>
          <a:xfrm>
            <a:off x="1386839" y="5940712"/>
            <a:ext cx="9418320" cy="217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/>
              <a:t>CONGRESSO DE HOERDE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48554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09359"/>
            <a:ext cx="28702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i2.wp.com/www.schoenstatt.org.br/wp-content/uploads/2018/08/final1.png?resize=687%2C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39" y="1350045"/>
            <a:ext cx="7026922" cy="539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09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CENTENARIO DE SCHOENSTATT">
            <a:extLst>
              <a:ext uri="{FF2B5EF4-FFF2-40B4-BE49-F238E27FC236}">
                <a16:creationId xmlns:a16="http://schemas.microsoft.com/office/drawing/2014/main" id="{716C6D40-70BA-45EE-84A4-D52189AC2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0"/>
          <a:stretch/>
        </p:blipFill>
        <p:spPr bwMode="auto">
          <a:xfrm>
            <a:off x="1031188" y="0"/>
            <a:ext cx="10129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1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5B5839B-33C7-40F1-AEC8-410C58A2042A}"/>
              </a:ext>
            </a:extLst>
          </p:cNvPr>
          <p:cNvSpPr/>
          <p:nvPr/>
        </p:nvSpPr>
        <p:spPr>
          <a:xfrm>
            <a:off x="332874" y="630245"/>
            <a:ext cx="11526252" cy="5134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Hoje, louvamos e agradecemos a Deus e a Mãe Rainha pela grande Família que fazemos parte. Pedimos que o espírito de Cristo seja derramado sobre todos nós, a partir do Santuário, e que muitas pessoas possam receber a graça do abrigo espiritual, da transformação interior e da fecundidade apostólica.</a:t>
            </a:r>
            <a:endParaRPr lang="pt-BR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56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 Tiras">
  <a:themeElements>
    <a:clrScheme name="Em Tir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Em Tir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m Tir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TM03090430[[fn=Em Tiras]]</Template>
  <TotalTime>2586</TotalTime>
  <Words>289</Words>
  <Application>Microsoft Office PowerPoint</Application>
  <PresentationFormat>Widescreen</PresentationFormat>
  <Paragraphs>19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Wingdings</vt:lpstr>
      <vt:lpstr>Em Tiras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Raphael Henrique Tait</dc:creator>
  <cp:lastModifiedBy>Bernardete Ponce</cp:lastModifiedBy>
  <cp:revision>63</cp:revision>
  <dcterms:created xsi:type="dcterms:W3CDTF">2018-08-29T16:55:06Z</dcterms:created>
  <dcterms:modified xsi:type="dcterms:W3CDTF">2019-04-22T21:09:25Z</dcterms:modified>
</cp:coreProperties>
</file>