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notesMasterIdLst>
    <p:notesMasterId r:id="rId15"/>
  </p:notesMasterIdLst>
  <p:sldIdLst>
    <p:sldId id="256" r:id="rId2"/>
    <p:sldId id="357" r:id="rId3"/>
    <p:sldId id="507" r:id="rId4"/>
    <p:sldId id="453" r:id="rId5"/>
    <p:sldId id="335" r:id="rId6"/>
    <p:sldId id="344" r:id="rId7"/>
    <p:sldId id="348" r:id="rId8"/>
    <p:sldId id="308" r:id="rId9"/>
    <p:sldId id="309" r:id="rId10"/>
    <p:sldId id="349" r:id="rId11"/>
    <p:sldId id="508" r:id="rId12"/>
    <p:sldId id="328" r:id="rId13"/>
    <p:sldId id="32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852" autoAdjust="0"/>
    <p:restoredTop sz="94660"/>
  </p:normalViewPr>
  <p:slideViewPr>
    <p:cSldViewPr snapToGrid="0">
      <p:cViewPr varScale="1">
        <p:scale>
          <a:sx n="25" d="100"/>
          <a:sy n="25" d="100"/>
        </p:scale>
        <p:origin x="54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48666-A7CF-4907-A2DB-AB77C7B03D7F}" type="datetimeFigureOut">
              <a:rPr lang="pt-BR" smtClean="0"/>
              <a:t>22/04/2019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8812F-970A-41CD-A44F-4ECC1722ED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47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43-E03C-4CFD-AFDC-14E5BDEA754C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38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28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5F6C806-BBF7-471C-9527-881CE2266695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9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39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8A7C6C-0F39-4D70-8E8D-FE5B9C95FA73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316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59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09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1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79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21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67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0E59FD0C-5451-4CA0-86AF-E70AE3279989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3539F53-B8DC-416F-99F4-76AA0C6022E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02284" y="365760"/>
            <a:ext cx="2273902" cy="118068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8B6C4C7-438C-4CFC-B644-9B054658D6F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539442" y="480579"/>
            <a:ext cx="909495" cy="88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21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82B9307-56D7-42A6-ACB5-21425D011427}"/>
              </a:ext>
            </a:extLst>
          </p:cNvPr>
          <p:cNvSpPr/>
          <p:nvPr/>
        </p:nvSpPr>
        <p:spPr>
          <a:xfrm>
            <a:off x="0" y="-135566"/>
            <a:ext cx="12192000" cy="43599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5C7441-9CFF-498E-89A7-B45CF1A45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5124" y="4224400"/>
            <a:ext cx="9418320" cy="2498036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>
                <a:solidFill>
                  <a:schemeClr val="tx1"/>
                </a:solidFill>
              </a:rPr>
              <a:t>CENTENÁRIO </a:t>
            </a:r>
          </a:p>
          <a:p>
            <a:pPr algn="ctr"/>
            <a:r>
              <a:rPr lang="pt-BR" sz="4800" b="1" dirty="0"/>
              <a:t>CONGRESSO DE HOERDE</a:t>
            </a:r>
          </a:p>
          <a:p>
            <a:pPr algn="ctr"/>
            <a:r>
              <a:rPr lang="pt-BR" sz="4800" b="1" dirty="0">
                <a:solidFill>
                  <a:schemeClr val="tx1"/>
                </a:solidFill>
              </a:rPr>
              <a:t>1919 – 2019</a:t>
            </a:r>
          </a:p>
          <a:p>
            <a:pPr algn="ctr"/>
            <a:endParaRPr lang="pt-BR" sz="3200" dirty="0">
              <a:solidFill>
                <a:schemeClr val="tx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07F772E-33AA-47C2-8297-27080A3D86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17" y="-8526"/>
            <a:ext cx="4232925" cy="423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90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138E13D9-5845-49CF-AAC4-B09EDB279509}"/>
              </a:ext>
            </a:extLst>
          </p:cNvPr>
          <p:cNvSpPr/>
          <p:nvPr/>
        </p:nvSpPr>
        <p:spPr>
          <a:xfrm>
            <a:off x="914400" y="0"/>
            <a:ext cx="11277600" cy="6444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Mulheres: Seguindo o exemplo de Maria, queremos levar a missão de </a:t>
            </a:r>
            <a:r>
              <a:rPr lang="pt-BR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Hoerde</a:t>
            </a: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para o futuro tornando-nos testemunhas </a:t>
            </a:r>
            <a:r>
              <a:rPr lang="pt-BR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orantes</a:t>
            </a: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realizando gestos de amor e solidariedade, sendo instrumentos da Mãe de Deus para transmissão de vida a fim de que surja aqui e em todo o lugar uma nova terra mariana.</a:t>
            </a:r>
            <a:r>
              <a:rPr lang="pt-B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pt-BR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996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138E13D9-5845-49CF-AAC4-B09EDB279509}"/>
              </a:ext>
            </a:extLst>
          </p:cNvPr>
          <p:cNvSpPr/>
          <p:nvPr/>
        </p:nvSpPr>
        <p:spPr>
          <a:xfrm>
            <a:off x="457200" y="1012954"/>
            <a:ext cx="11277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Homens: Como o apóstolo Paulo, queremos lançar-nos nos novos areópagos e tornar-nos defensores de uma cultura de vida, cultura de encontro e de aliança. Queremos enfrentar os desafios do mundo da comunicação, da convivência humana e da nossa casa comum, dádiva do nosso Criador.</a:t>
            </a:r>
            <a:r>
              <a:rPr lang="pt-BR" sz="4400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00715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FB2B9D47-75CD-42A5-9F00-597049A96725}"/>
              </a:ext>
            </a:extLst>
          </p:cNvPr>
          <p:cNvSpPr/>
          <p:nvPr/>
        </p:nvSpPr>
        <p:spPr>
          <a:xfrm>
            <a:off x="514350" y="654586"/>
            <a:ext cx="11163300" cy="5548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Todos: Unidos queremos renovar a nossa decisão pela missão de Schoenstatt. A vida que o P. José Kentenich suscitou, fortaleceu e transmitiu a todas as gerações agora está em nossas mãos. Como em todas as épocas, ele precisa de apóstolos ardorosos e líderes fiéis para que sua missão seja intensamente vivida no presente e levada fielmente para o futuro. Eis-nos aqui, Pai!  Usa-nos como teus instrumentos para tua missão! </a:t>
            </a:r>
            <a:endParaRPr lang="pt-BR" sz="3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737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âUnidos ao Pai e Profeta, por uma nova terra mariana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90" y="476572"/>
            <a:ext cx="10390420" cy="590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784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82B9307-56D7-42A6-ACB5-21425D011427}"/>
              </a:ext>
            </a:extLst>
          </p:cNvPr>
          <p:cNvSpPr/>
          <p:nvPr/>
        </p:nvSpPr>
        <p:spPr>
          <a:xfrm>
            <a:off x="0" y="-135566"/>
            <a:ext cx="12192000" cy="43599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5C7441-9CFF-498E-89A7-B45CF1A45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5124" y="4550976"/>
            <a:ext cx="9418320" cy="217145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t-BR" sz="6000" b="1" dirty="0"/>
              <a:t>HOERDE ONTEM</a:t>
            </a:r>
          </a:p>
          <a:p>
            <a:pPr algn="ctr"/>
            <a:r>
              <a:rPr lang="pt-BR" sz="6000" b="1" dirty="0"/>
              <a:t>HOERDE HOJE</a:t>
            </a:r>
          </a:p>
          <a:p>
            <a:pPr algn="ctr"/>
            <a:r>
              <a:rPr lang="pt-BR" sz="6000" b="1" dirty="0">
                <a:solidFill>
                  <a:schemeClr val="tx1"/>
                </a:solidFill>
              </a:rPr>
              <a:t>HOERDE SEMPRE</a:t>
            </a:r>
          </a:p>
          <a:p>
            <a:pPr algn="ctr"/>
            <a:endParaRPr lang="pt-BR" sz="3200" dirty="0">
              <a:solidFill>
                <a:schemeClr val="tx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07F772E-33AA-47C2-8297-27080A3D86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17" y="-8526"/>
            <a:ext cx="4359965" cy="435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1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82B9307-56D7-42A6-ACB5-21425D011427}"/>
              </a:ext>
            </a:extLst>
          </p:cNvPr>
          <p:cNvSpPr/>
          <p:nvPr/>
        </p:nvSpPr>
        <p:spPr>
          <a:xfrm>
            <a:off x="0" y="-135566"/>
            <a:ext cx="12192000" cy="43599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5C7441-9CFF-498E-89A7-B45CF1A45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5124" y="5070764"/>
            <a:ext cx="9418320" cy="1651671"/>
          </a:xfrm>
        </p:spPr>
        <p:txBody>
          <a:bodyPr>
            <a:normAutofit/>
          </a:bodyPr>
          <a:lstStyle/>
          <a:p>
            <a:pPr algn="ctr"/>
            <a:r>
              <a:rPr lang="pt-BR" sz="6000" b="1" dirty="0"/>
              <a:t>HOERDE SEMPRE</a:t>
            </a:r>
          </a:p>
          <a:p>
            <a:pPr algn="ctr"/>
            <a:endParaRPr lang="pt-BR" sz="3200" dirty="0">
              <a:solidFill>
                <a:schemeClr val="tx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07F772E-33AA-47C2-8297-27080A3D86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17" y="-8526"/>
            <a:ext cx="4359965" cy="435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5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schoenstatt.org/wp-content/uploads/2017/09/Ballpoint-pen-lying-on-the-notebook-849586644_3750x250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305" y="448586"/>
            <a:ext cx="10170695" cy="508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82DA41D8-4B04-4BB1-AE21-B9FF74DE115E}"/>
              </a:ext>
            </a:extLst>
          </p:cNvPr>
          <p:cNvSpPr txBox="1">
            <a:spLocks/>
          </p:cNvSpPr>
          <p:nvPr/>
        </p:nvSpPr>
        <p:spPr>
          <a:xfrm>
            <a:off x="-216792" y="5606123"/>
            <a:ext cx="9418320" cy="1651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6000" b="1" dirty="0">
                <a:solidFill>
                  <a:schemeClr val="bg1"/>
                </a:solidFill>
              </a:rPr>
              <a:t>Rumo aos novos tempos</a:t>
            </a:r>
          </a:p>
          <a:p>
            <a:pPr algn="ctr"/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08327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43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098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santidade">
            <a:extLst>
              <a:ext uri="{FF2B5EF4-FFF2-40B4-BE49-F238E27FC236}">
                <a16:creationId xmlns:a16="http://schemas.microsoft.com/office/drawing/2014/main" id="{F282C5D0-CD00-46C4-BA55-16AA4B110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14" y="0"/>
            <a:ext cx="122464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179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5B5839B-33C7-40F1-AEC8-410C58A2042A}"/>
              </a:ext>
            </a:extLst>
          </p:cNvPr>
          <p:cNvSpPr/>
          <p:nvPr/>
        </p:nvSpPr>
        <p:spPr>
          <a:xfrm>
            <a:off x="723900" y="630245"/>
            <a:ext cx="10668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Todos: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</a:p>
          <a:p>
            <a:r>
              <a:rPr lang="pt-BR" sz="4000" b="1" dirty="0">
                <a:solidFill>
                  <a:schemeClr val="bg1"/>
                </a:solidFill>
              </a:rPr>
              <a:t>Com gratidão, queremos abraçar o ideal de santidade e o caminho de aspiração que nos garante alcançá-la segundo os desígnios de Deus. O projeto pedagógico de Schoenstatt é para nós uma dádiva de imensurável valor em nosso itinerário de santificação própria e formação da nova comunidade. </a:t>
            </a:r>
            <a:endParaRPr lang="pt-B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156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m para campanha da mÃ£e peregrina">
            <a:extLst>
              <a:ext uri="{FF2B5EF4-FFF2-40B4-BE49-F238E27FC236}">
                <a16:creationId xmlns:a16="http://schemas.microsoft.com/office/drawing/2014/main" id="{C4AF1FCB-E7DB-4464-AC83-C0E269C5E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20396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155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apostolado em schoenstatt">
            <a:extLst>
              <a:ext uri="{FF2B5EF4-FFF2-40B4-BE49-F238E27FC236}">
                <a16:creationId xmlns:a16="http://schemas.microsoft.com/office/drawing/2014/main" id="{B476E502-4829-4DD3-879F-E6977990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63" y="342900"/>
            <a:ext cx="9603557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541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m Tiras">
  <a:themeElements>
    <a:clrScheme name="Em Tiras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Em Tir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m Tir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TM03090430[[fn=Em Tiras]]</Template>
  <TotalTime>2564</TotalTime>
  <Words>254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Corbel</vt:lpstr>
      <vt:lpstr>Times New Roman</vt:lpstr>
      <vt:lpstr>Wingdings</vt:lpstr>
      <vt:lpstr>Em Tiras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Raphael Henrique Tait</dc:creator>
  <cp:lastModifiedBy>Bernardete Ponce</cp:lastModifiedBy>
  <cp:revision>61</cp:revision>
  <dcterms:created xsi:type="dcterms:W3CDTF">2018-08-29T16:55:06Z</dcterms:created>
  <dcterms:modified xsi:type="dcterms:W3CDTF">2019-04-22T21:42:16Z</dcterms:modified>
</cp:coreProperties>
</file>